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74" r:id="rId4"/>
    <p:sldId id="287" r:id="rId5"/>
    <p:sldId id="288" r:id="rId6"/>
    <p:sldId id="282" r:id="rId7"/>
    <p:sldId id="29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483C0-FC0F-4F37-94B1-7D2CFE132D2F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C6DD8-AFB6-4DFB-AB3D-44DDFC15F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1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CE13-F0A3-4B22-B3DA-9066D53CD340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A78F-1282-4308-B399-379EDADC58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62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67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7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68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8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70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72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72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873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73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7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7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796CDA-B903-4012-9743-987E44FE7C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7275-99BC-4896-B257-DEDD9666BA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74DA-D1AD-4103-B0C4-72A6F9F433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A9B211-2AFE-47F3-8D15-6959827DC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C0324-BC15-457C-A184-5F548A9FFE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CF4A-2C9A-4529-A752-90B92E8F34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4CE70-BC49-45F6-B241-F10E458D44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310C-D069-419C-9D80-779C40AF9A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98FB5-F8AD-430D-96EE-149B1DB4A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8191-C56B-4BB0-BD32-AA2AE928DB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F14E-BC41-47AF-A8DF-7064E1D7B0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5A64-99B3-4D95-B2E2-9090EBA0A0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9634" y="6591756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76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5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6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70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71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6780D1-2650-4EB0-A887-B159D458E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none" anchor="b" anchorCtr="1">
            <a:spAutoFit/>
          </a:bodyPr>
          <a:lstStyle/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84767" y="990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Florida 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Industrial Security Working Group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Winter Conference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December 17, 2014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4002024" cy="24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Sponsored 18 events since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2008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sz="3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19,670 + hours of training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Indra</a:t>
            </a:r>
            <a:r>
              <a:rPr lang="en-US" sz="2400" dirty="0" smtClean="0"/>
              <a:t> Systems Inc.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Innovative Reasoning, LLC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Quantum Technology Sciences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NCMS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Stanley Convergent Security Solutions, </a:t>
            </a:r>
            <a:r>
              <a:rPr lang="en-US" sz="2400" dirty="0" err="1" smtClean="0"/>
              <a:t>Inc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Symtech</a:t>
            </a:r>
            <a:r>
              <a:rPr lang="en-US" sz="2400" dirty="0" smtClean="0"/>
              <a:t> Corporation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52" y="3962400"/>
            <a:ext cx="1038370" cy="8859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133600" cy="7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06" y="1240466"/>
            <a:ext cx="16889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5" y="5715000"/>
            <a:ext cx="4095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61" y="2057400"/>
            <a:ext cx="3324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45" y="4534467"/>
            <a:ext cx="2066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NCMS Chapter Chair Dela Williams</a:t>
            </a:r>
          </a:p>
          <a:p>
            <a:r>
              <a:rPr lang="en-US" dirty="0" smtClean="0"/>
              <a:t>NCMS Treasurer Cassie Craft</a:t>
            </a:r>
          </a:p>
          <a:p>
            <a:r>
              <a:rPr lang="en-US" dirty="0" smtClean="0"/>
              <a:t>DSS Rob Gerardi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139825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362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Request CEU Credits</a:t>
            </a:r>
          </a:p>
          <a:p>
            <a:pPr lvl="1" algn="ctr"/>
            <a:r>
              <a:rPr lang="en-US" sz="2000" b="1" dirty="0" smtClean="0"/>
              <a:t>Stephen.abounader@lmco.com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27129"/>
              </p:ext>
            </p:extLst>
          </p:nvPr>
        </p:nvGraphicFramePr>
        <p:xfrm>
          <a:off x="2209800" y="304800"/>
          <a:ext cx="4800600" cy="640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3427520" imgH="4570515" progId="PowerPoint.Show.12">
                  <p:embed/>
                </p:oleObj>
              </mc:Choice>
              <mc:Fallback>
                <p:oleObj name="Presentation" r:id="rId4" imgW="3427520" imgH="45705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304800"/>
                        <a:ext cx="4800600" cy="640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4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66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Ripple</vt:lpstr>
      <vt:lpstr>Presentation</vt:lpstr>
      <vt:lpstr>PowerPoint Presentation</vt:lpstr>
      <vt:lpstr>THANK YOU</vt:lpstr>
      <vt:lpstr>Accomplishments</vt:lpstr>
      <vt:lpstr>THANK YOU</vt:lpstr>
      <vt:lpstr>Thanks You</vt:lpstr>
      <vt:lpstr>Reminders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XPUser</dc:creator>
  <cp:lastModifiedBy>Office of Research</cp:lastModifiedBy>
  <cp:revision>128</cp:revision>
  <dcterms:created xsi:type="dcterms:W3CDTF">2007-07-05T13:46:47Z</dcterms:created>
  <dcterms:modified xsi:type="dcterms:W3CDTF">2015-01-12T17:21:32Z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ACCT03\66820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  <property fmtid="{D5CDD505-2E9C-101B-9397-08002B2CF9AE}" pid="14" name="ExpCountry">
    <vt:lpwstr/>
  </property>
</Properties>
</file>